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2" r:id="rId26"/>
    <p:sldId id="283" r:id="rId27"/>
    <p:sldId id="284" r:id="rId28"/>
    <p:sldId id="285" r:id="rId29"/>
  </p:sldIdLst>
  <p:sldSz cx="9144000" cy="6858000" type="screen4x3"/>
  <p:notesSz cx="6858000" cy="9144000"/>
  <p:defaultTextStyle>
    <a:defPPr>
      <a:defRPr lang="en-US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8" userDrawn="1">
          <p15:clr>
            <a:srgbClr val="A4A3A4"/>
          </p15:clr>
        </p15:guide>
        <p15:guide id="2" pos="29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98"/>
        <p:guide pos="2908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>
                <a:ea typeface="SimSun" panose="02010600030101010101" pitchFamily="2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29" name="Footer Placeholder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>
                <a:ea typeface="SimSun" panose="02010600030101010101" pitchFamily="2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30" name="Slide Number Placeholder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>
                <a:ea typeface="SimSun" panose="02010600030101010101" pitchFamily="2" charset="-122"/>
              </a:defRPr>
            </a:lvl1pPr>
          </a:lstStyle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2025" y="695325"/>
            <a:ext cx="7219950" cy="54673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705" y="1124585"/>
            <a:ext cx="8894445" cy="50031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8845" y="742950"/>
            <a:ext cx="7305675" cy="53721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2095" y="492760"/>
            <a:ext cx="8293100" cy="596773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2185" y="566420"/>
            <a:ext cx="7828915" cy="578421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0230" y="1052830"/>
            <a:ext cx="8004175" cy="450342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850" y="282575"/>
            <a:ext cx="8562340" cy="59982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995" y="862965"/>
            <a:ext cx="8535035" cy="56070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2140" y="538480"/>
            <a:ext cx="8251825" cy="56597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85750"/>
            <a:ext cx="8382000" cy="6286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/>
  <Paragraphs>0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Arial</vt:lpstr>
      <vt:lpstr>SimSun</vt:lpstr>
      <vt:lpstr>Wingdings</vt:lpstr>
      <vt:lpstr>Microsoft YaHei</vt:lpstr>
      <vt:lpstr>Arial Unicode MS</vt:lpstr>
      <vt:lpstr>Calibri</vt:lpstr>
      <vt:lpstr>Default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Divya Jain</dc:creator>
  <cp:lastModifiedBy>divya.jain</cp:lastModifiedBy>
  <cp:revision>3</cp:revision>
  <dcterms:created xsi:type="dcterms:W3CDTF">2024-08-06T04:50:00Z</dcterms:created>
  <dcterms:modified xsi:type="dcterms:W3CDTF">2024-08-07T06:14:21Z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1033-12.2.0.17545</vt:lpwstr>
  </property>
  <property fmtid="{D5CDD505-2E9C-101B-9397-08002B2CF9AE}" pid="3" name="ICV">
    <vt:lpwstr>7CD3171342704A71AE364D9641C8A20F_13</vt:lpwstr>
  </property>
</Properties>
</file>